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24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7" autoAdjust="0"/>
    <p:restoredTop sz="94660"/>
  </p:normalViewPr>
  <p:slideViewPr>
    <p:cSldViewPr snapToGrid="0">
      <p:cViewPr varScale="1">
        <p:scale>
          <a:sx n="68" d="100"/>
          <a:sy n="68" d="100"/>
        </p:scale>
        <p:origin x="86" y="12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4704FED-D7F8-9117-7372-768BDEE3E0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747CB4D3-C2F8-ACF1-CF5D-C6118A0991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l-GR"/>
              <a:t>Κάντε κλικ για να επεξεργαστείτε τον υπότιτλο του υποδείγματος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00E3B2C4-0E8E-AAF2-DC92-BE396C812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FECBDCE2-0C8B-55D9-E9DA-CFB38AD74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FA973532-D98E-80EC-5ADF-3E84BDDEB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358580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04122452-ADA8-0E6D-878A-703FCDC10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ατακόρυφου κειμένου 2">
            <a:extLst>
              <a:ext uri="{FF2B5EF4-FFF2-40B4-BE49-F238E27FC236}">
                <a16:creationId xmlns:a16="http://schemas.microsoft.com/office/drawing/2014/main" id="{D0252AD3-87B1-168C-9226-78EA9DEB79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DAE953C2-B14E-CF0E-B158-E812A6818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16DBD52C-6CAB-E4C9-0D1D-F079B7940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F9DA5A45-C72F-08AB-7A07-3952C42A8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505404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Κατακόρυφος τίτλος 1">
            <a:extLst>
              <a:ext uri="{FF2B5EF4-FFF2-40B4-BE49-F238E27FC236}">
                <a16:creationId xmlns:a16="http://schemas.microsoft.com/office/drawing/2014/main" id="{A88D0310-560D-45E2-C62B-8FFAF5DFE9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ατακόρυφου κειμένου 2">
            <a:extLst>
              <a:ext uri="{FF2B5EF4-FFF2-40B4-BE49-F238E27FC236}">
                <a16:creationId xmlns:a16="http://schemas.microsoft.com/office/drawing/2014/main" id="{06FF719D-E7E0-C97B-E3DB-08CC866BE7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CDE4EB86-5039-5B53-AAF7-AB2763DE4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1BCB1E37-65EB-4E04-6861-DB4591CF8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C7678E4F-665B-D84E-A5C8-349C5B3C4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654053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C06AC625-2D57-C196-E51C-19DA9D9BB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F1F3AAAE-6F7E-9695-E6B6-FF0C999E3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3F921186-FCC7-648D-AD57-2EB784152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FCC34B1A-1239-2747-1B0C-D4ADE0A49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D1700512-E047-6EC7-EA25-470D2AF5E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18079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Κεφαλίδα ενότητα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1D66AC94-1E7D-4A82-592C-F542372AC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11971100-D2B5-210C-1550-3136F083F0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197126BA-3FB0-226A-0E7D-DD1C3F9B7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C6D0A4D7-D89F-6447-FDA7-BDF969CC6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5D5B52C5-9E73-E678-80B6-4E4808290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029168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39F2ACEE-B61D-B4E5-37C6-C94867B6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9217B14E-AC3C-C817-7CCF-67E375E042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7CAC8318-653F-6274-AAEC-C4CFAB361D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B7012BE4-B4E0-50DF-261F-84D04A1DF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2C837F0F-CD00-7E65-C76E-0BB72E139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961BA46C-A282-F248-328E-016E5A477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08385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3A1EAA7F-B708-BB87-001B-E359CEE00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237A3DD4-05E7-EB72-4879-5D02903CA6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D1ED4F96-35C4-B7D1-8994-0BCBDA95E2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5" name="Θέση κειμένου 4">
            <a:extLst>
              <a:ext uri="{FF2B5EF4-FFF2-40B4-BE49-F238E27FC236}">
                <a16:creationId xmlns:a16="http://schemas.microsoft.com/office/drawing/2014/main" id="{C1A31ECE-021C-D861-A6ED-82A5B37DD1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6" name="Θέση περιεχομένου 5">
            <a:extLst>
              <a:ext uri="{FF2B5EF4-FFF2-40B4-BE49-F238E27FC236}">
                <a16:creationId xmlns:a16="http://schemas.microsoft.com/office/drawing/2014/main" id="{8C033457-FC1E-AD05-30A5-393B019DE6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7" name="Θέση ημερομηνίας 6">
            <a:extLst>
              <a:ext uri="{FF2B5EF4-FFF2-40B4-BE49-F238E27FC236}">
                <a16:creationId xmlns:a16="http://schemas.microsoft.com/office/drawing/2014/main" id="{5D6D1E45-EC5D-A605-1C3C-214B4177C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8" name="Θέση υποσέλιδου 7">
            <a:extLst>
              <a:ext uri="{FF2B5EF4-FFF2-40B4-BE49-F238E27FC236}">
                <a16:creationId xmlns:a16="http://schemas.microsoft.com/office/drawing/2014/main" id="{760A717B-D4BD-AC34-DC52-377D49CAD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Θέση αριθμού διαφάνειας 8">
            <a:extLst>
              <a:ext uri="{FF2B5EF4-FFF2-40B4-BE49-F238E27FC236}">
                <a16:creationId xmlns:a16="http://schemas.microsoft.com/office/drawing/2014/main" id="{4DB2E2E3-AD3E-6A5F-060D-4B1C4AAA7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8980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38804E12-238D-A998-A926-2F1427FD7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ημερομηνίας 2">
            <a:extLst>
              <a:ext uri="{FF2B5EF4-FFF2-40B4-BE49-F238E27FC236}">
                <a16:creationId xmlns:a16="http://schemas.microsoft.com/office/drawing/2014/main" id="{ED20995C-8BB5-FF04-DDDB-5205452D2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4" name="Θέση υποσέλιδου 3">
            <a:extLst>
              <a:ext uri="{FF2B5EF4-FFF2-40B4-BE49-F238E27FC236}">
                <a16:creationId xmlns:a16="http://schemas.microsoft.com/office/drawing/2014/main" id="{A69FE4D5-1960-4084-91F0-9492271DA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Θέση αριθμού διαφάνειας 4">
            <a:extLst>
              <a:ext uri="{FF2B5EF4-FFF2-40B4-BE49-F238E27FC236}">
                <a16:creationId xmlns:a16="http://schemas.microsoft.com/office/drawing/2014/main" id="{1EEF1CEC-4F79-6FFC-AD45-889AE5C72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693593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Κεν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ημερομηνίας 1">
            <a:extLst>
              <a:ext uri="{FF2B5EF4-FFF2-40B4-BE49-F238E27FC236}">
                <a16:creationId xmlns:a16="http://schemas.microsoft.com/office/drawing/2014/main" id="{B1678535-C4CE-4B84-469F-EC634904B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3" name="Θέση υποσέλιδου 2">
            <a:extLst>
              <a:ext uri="{FF2B5EF4-FFF2-40B4-BE49-F238E27FC236}">
                <a16:creationId xmlns:a16="http://schemas.microsoft.com/office/drawing/2014/main" id="{892A1BF0-03C3-FBB8-B870-A1D76EF0D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Θέση αριθμού διαφάνειας 3">
            <a:extLst>
              <a:ext uri="{FF2B5EF4-FFF2-40B4-BE49-F238E27FC236}">
                <a16:creationId xmlns:a16="http://schemas.microsoft.com/office/drawing/2014/main" id="{A9CBD432-68DD-3E45-47DE-F65F44794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8012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2F863294-A3BA-5C62-BD54-30FF9ED6E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77EB5D74-6CB3-7409-B456-CA640C83D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393F3B95-C7F6-82BF-E138-BF8B7BEFBC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CE59D81A-A565-3F80-D66C-6B7394CAD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E56D5D7C-EE70-E1C1-A186-E0A3C0E95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47FA1B9B-5F08-48E8-781B-028F7E4A9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362277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4DC004CB-B4FF-AF53-7573-C38FD1582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εικόνας 2">
            <a:extLst>
              <a:ext uri="{FF2B5EF4-FFF2-40B4-BE49-F238E27FC236}">
                <a16:creationId xmlns:a16="http://schemas.microsoft.com/office/drawing/2014/main" id="{8B22F551-1F8E-5D41-3C7F-E6EA725A1E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4F325C8D-57E0-CC56-19B9-0C25BA2B72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1465324D-6C54-BC0A-B962-4D385CACC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37738FF2-3E8F-1733-641E-A568884F2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DDB5C154-EDFE-8A9B-8358-744032C3F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989693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τίτλου 1">
            <a:extLst>
              <a:ext uri="{FF2B5EF4-FFF2-40B4-BE49-F238E27FC236}">
                <a16:creationId xmlns:a16="http://schemas.microsoft.com/office/drawing/2014/main" id="{8B7BD5AF-F4B3-A583-32D2-31D3006EE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9CA0D190-0883-C33A-F71F-7E5B799A1E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A9BE8432-854B-7852-39CD-02B3672026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76CD6743-7DC3-3B46-583F-074BC66EE2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DF4BEF89-E272-4B46-1E9C-045BBC0DB8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461330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FF385D23-4851-0A97-D35E-045B119C6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41538"/>
            <a:ext cx="3707167" cy="1606858"/>
          </a:xfrm>
        </p:spPr>
        <p:txBody>
          <a:bodyPr>
            <a:normAutofit fontScale="90000"/>
          </a:bodyPr>
          <a:lstStyle/>
          <a:p>
            <a:r>
              <a:rPr lang="el-GR" sz="5400" kern="1200" dirty="0">
                <a:solidFill>
                  <a:schemeClr val="bg2">
                    <a:lumMod val="25000"/>
                  </a:schemeClr>
                </a:solidFill>
                <a:effectLst/>
                <a:latin typeface="Aptos Display" panose="020B0004020202020204" pitchFamily="34" charset="0"/>
                <a:ea typeface="+mj-ea"/>
                <a:cs typeface="+mj-cs"/>
              </a:rPr>
              <a:t>Ομάδα 4</a:t>
            </a:r>
            <a:br>
              <a:rPr lang="el-GR" sz="5400" kern="1200" dirty="0">
                <a:solidFill>
                  <a:schemeClr val="bg2">
                    <a:lumMod val="25000"/>
                  </a:schemeClr>
                </a:solidFill>
                <a:effectLst/>
                <a:latin typeface="Aptos Display" panose="020B0004020202020204" pitchFamily="34" charset="0"/>
                <a:ea typeface="+mj-ea"/>
                <a:cs typeface="+mj-cs"/>
              </a:rPr>
            </a:br>
            <a:br>
              <a:rPr lang="el-GR" sz="1800" kern="1200" dirty="0">
                <a:solidFill>
                  <a:schemeClr val="bg2">
                    <a:lumMod val="25000"/>
                  </a:schemeClr>
                </a:solidFill>
                <a:effectLst/>
                <a:latin typeface="Aptos Display" panose="020B0004020202020204" pitchFamily="34" charset="0"/>
                <a:ea typeface="+mj-ea"/>
                <a:cs typeface="+mj-cs"/>
              </a:rPr>
            </a:br>
            <a:r>
              <a:rPr lang="el-GR" sz="4800" kern="1200" dirty="0">
                <a:solidFill>
                  <a:schemeClr val="bg2">
                    <a:lumMod val="25000"/>
                  </a:schemeClr>
                </a:solidFill>
                <a:effectLst/>
                <a:latin typeface="Aptos Display" panose="020B0004020202020204" pitchFamily="34" charset="0"/>
                <a:ea typeface="+mj-ea"/>
                <a:cs typeface="+mj-cs"/>
              </a:rPr>
              <a:t>Ιστοσελίδα Δισκογραφικής Εταιρείας</a:t>
            </a:r>
            <a:endParaRPr lang="el-GR" sz="48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AF070B2F-8F4D-D9E1-74CA-ED29016AA0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79899" y="6001305"/>
            <a:ext cx="4044518" cy="1116690"/>
          </a:xfrm>
        </p:spPr>
        <p:txBody>
          <a:bodyPr/>
          <a:lstStyle/>
          <a:p>
            <a:pPr marL="0" indent="0">
              <a:buNone/>
            </a:pPr>
            <a:r>
              <a:rPr lang="el-G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Τσάμπρας Κωνσταντίνος </a:t>
            </a:r>
            <a:br>
              <a:rPr lang="el-GR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l-G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Ουζούνης Ηλίας</a:t>
            </a:r>
          </a:p>
        </p:txBody>
      </p:sp>
    </p:spTree>
    <p:extLst>
      <p:ext uri="{BB962C8B-B14F-4D97-AF65-F5344CB8AC3E}">
        <p14:creationId xmlns:p14="http://schemas.microsoft.com/office/powerpoint/2010/main" val="2106169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778A5902-4D1B-1326-4492-BF03B2DB1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9925"/>
            <a:ext cx="4508946" cy="1325563"/>
          </a:xfrm>
        </p:spPr>
        <p:txBody>
          <a:bodyPr anchor="b">
            <a:normAutofit/>
          </a:bodyPr>
          <a:lstStyle/>
          <a:p>
            <a:pPr algn="r"/>
            <a:r>
              <a:rPr lang="el-GR">
                <a:solidFill>
                  <a:schemeClr val="bg1"/>
                </a:solidFill>
              </a:rPr>
              <a:t>Παραδοχές: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98593982-5A2A-DD3A-7DC4-ADFAD2396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r>
              <a:rPr lang="el-GR" sz="2400" dirty="0">
                <a:solidFill>
                  <a:schemeClr val="bg1"/>
                </a:solidFill>
              </a:rPr>
              <a:t>Η ιστοσελίδα θα προσφέρει την δυνατότητα συνεργασίας με καλλιτέχνες και την προώθηση αυτών και του έργου τους.</a:t>
            </a:r>
          </a:p>
          <a:p>
            <a:r>
              <a:rPr lang="el-GR" sz="2400" dirty="0">
                <a:solidFill>
                  <a:schemeClr val="bg1"/>
                </a:solidFill>
              </a:rPr>
              <a:t>Παράλληλα θα προσφέρει δυνατότητα σύνδεσης και ως ακροατής επιτρέποντας:</a:t>
            </a:r>
          </a:p>
          <a:p>
            <a:r>
              <a:rPr lang="el-GR" sz="2400" dirty="0">
                <a:solidFill>
                  <a:schemeClr val="bg1"/>
                </a:solidFill>
              </a:rPr>
              <a:t>Να ακούς τραγούδια καλλιτεχνών</a:t>
            </a:r>
          </a:p>
          <a:p>
            <a:r>
              <a:rPr lang="el-GR" sz="2400" dirty="0">
                <a:solidFill>
                  <a:schemeClr val="bg1"/>
                </a:solidFill>
              </a:rPr>
              <a:t>Να επιλέγεις αγαπημένους καλλιτέχνες και </a:t>
            </a:r>
          </a:p>
          <a:p>
            <a:r>
              <a:rPr lang="el-GR" sz="2400" dirty="0">
                <a:solidFill>
                  <a:schemeClr val="bg1"/>
                </a:solidFill>
              </a:rPr>
              <a:t>Να ενημερώνεσαι για προσεχή </a:t>
            </a:r>
            <a:r>
              <a:rPr lang="en-US" sz="2400" dirty="0">
                <a:solidFill>
                  <a:schemeClr val="bg1"/>
                </a:solidFill>
              </a:rPr>
              <a:t>events</a:t>
            </a:r>
            <a:r>
              <a:rPr lang="el-GR" sz="2400" dirty="0">
                <a:solidFill>
                  <a:schemeClr val="bg1"/>
                </a:solidFill>
              </a:rPr>
              <a:t> στα οποία συμμετέχει ένας καλλιτέχνης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163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778A5902-4D1B-1326-4492-BF03B2DB1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454" y="1360481"/>
            <a:ext cx="4605340" cy="2387600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3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Μικρόκοσμος</a:t>
            </a:r>
          </a:p>
        </p:txBody>
      </p:sp>
      <p:pic>
        <p:nvPicPr>
          <p:cNvPr id="11" name="Εικόνα 10">
            <a:extLst>
              <a:ext uri="{FF2B5EF4-FFF2-40B4-BE49-F238E27FC236}">
                <a16:creationId xmlns:a16="http://schemas.microsoft.com/office/drawing/2014/main" id="{BEBEC34E-D924-5E98-8383-7694D38F235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48478" y="1197769"/>
            <a:ext cx="6141061" cy="4467622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D84C2E9E-0B5D-4B5F-9A1F-70EBDCE39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2461" y="1197769"/>
            <a:ext cx="10987078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124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2">
            <a:extLst>
              <a:ext uri="{FF2B5EF4-FFF2-40B4-BE49-F238E27FC236}">
                <a16:creationId xmlns:a16="http://schemas.microsoft.com/office/drawing/2014/main" id="{216BB327-7AA9-4EC5-815F-9D8E6BC5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Εικόνα 12">
            <a:extLst>
              <a:ext uri="{FF2B5EF4-FFF2-40B4-BE49-F238E27FC236}">
                <a16:creationId xmlns:a16="http://schemas.microsoft.com/office/drawing/2014/main" id="{262FCD19-E3FE-9A7B-6B74-C0106C269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34" y="0"/>
            <a:ext cx="122224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877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B214C97-A881-27C3-EC3D-0C0815A9740B}"/>
              </a:ext>
            </a:extLst>
          </p:cNvPr>
          <p:cNvSpPr txBox="1"/>
          <p:nvPr/>
        </p:nvSpPr>
        <p:spPr>
          <a:xfrm>
            <a:off x="897769" y="1909192"/>
            <a:ext cx="4586513" cy="36477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l-GR" sz="4400" dirty="0">
                <a:solidFill>
                  <a:schemeClr val="bg1"/>
                </a:solidFill>
              </a:rPr>
              <a:t>Σελίδα </a:t>
            </a:r>
            <a:r>
              <a:rPr lang="en-US" sz="4400" dirty="0">
                <a:solidFill>
                  <a:schemeClr val="bg1"/>
                </a:solidFill>
              </a:rPr>
              <a:t>Κα</a:t>
            </a:r>
            <a:r>
              <a:rPr lang="en-US" sz="4400" dirty="0" err="1">
                <a:solidFill>
                  <a:schemeClr val="bg1"/>
                </a:solidFill>
              </a:rPr>
              <a:t>λλιτέχνη</a:t>
            </a:r>
            <a:endParaRPr lang="en-US" sz="4400" dirty="0">
              <a:solidFill>
                <a:schemeClr val="bg1"/>
              </a:solidFill>
            </a:endParaRPr>
          </a:p>
        </p:txBody>
      </p:sp>
      <p:cxnSp>
        <p:nvCxnSpPr>
          <p:cNvPr id="17" name="Straight Connector 14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Εικόνα 4">
            <a:extLst>
              <a:ext uri="{FF2B5EF4-FFF2-40B4-BE49-F238E27FC236}">
                <a16:creationId xmlns:a16="http://schemas.microsoft.com/office/drawing/2014/main" id="{3A94FB62-9AC6-9299-83CC-A5FDE9B05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453" y="0"/>
            <a:ext cx="49720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84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9" name="Straight Connector 12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60A0CC5-7FDD-D519-1EFE-84321CB18344}"/>
              </a:ext>
            </a:extLst>
          </p:cNvPr>
          <p:cNvSpPr txBox="1"/>
          <p:nvPr/>
        </p:nvSpPr>
        <p:spPr>
          <a:xfrm>
            <a:off x="897769" y="1909192"/>
            <a:ext cx="4586513" cy="36477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400" dirty="0" err="1">
                <a:solidFill>
                  <a:schemeClr val="bg1"/>
                </a:solidFill>
              </a:rPr>
              <a:t>Σύνδεση</a:t>
            </a:r>
            <a:r>
              <a:rPr lang="en-US" sz="4400" dirty="0">
                <a:solidFill>
                  <a:schemeClr val="bg1"/>
                </a:solidFill>
              </a:rPr>
              <a:t> </a:t>
            </a:r>
            <a:r>
              <a:rPr lang="en-US" sz="4400" dirty="0" err="1">
                <a:solidFill>
                  <a:schemeClr val="bg1"/>
                </a:solidFill>
              </a:rPr>
              <a:t>Χρήστη</a:t>
            </a:r>
            <a:endParaRPr lang="en-US" sz="4400" dirty="0">
              <a:solidFill>
                <a:schemeClr val="bg1"/>
              </a:solidFill>
            </a:endParaRPr>
          </a:p>
        </p:txBody>
      </p:sp>
      <p:cxnSp>
        <p:nvCxnSpPr>
          <p:cNvPr id="17" name="Straight Connector 14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Εικόνα 4">
            <a:extLst>
              <a:ext uri="{FF2B5EF4-FFF2-40B4-BE49-F238E27FC236}">
                <a16:creationId xmlns:a16="http://schemas.microsoft.com/office/drawing/2014/main" id="{6850C063-C782-558E-B956-B3F35C260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453" y="1311128"/>
            <a:ext cx="5666547" cy="4235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591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C4E814-BDB4-5242-FB56-0F7A021DEF31}"/>
              </a:ext>
            </a:extLst>
          </p:cNvPr>
          <p:cNvSpPr txBox="1"/>
          <p:nvPr/>
        </p:nvSpPr>
        <p:spPr>
          <a:xfrm>
            <a:off x="728663" y="1422400"/>
            <a:ext cx="5367337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Σελίδ</a:t>
            </a:r>
            <a:r>
              <a:rPr lang="en-US" sz="5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α ακρόασης τραγουδιού </a:t>
            </a:r>
          </a:p>
        </p:txBody>
      </p:sp>
      <p:sp>
        <p:nvSpPr>
          <p:cNvPr id="50" name="Rectangle 12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12" y="638849"/>
            <a:ext cx="5505449" cy="547564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Εικόνα 4" descr="Εικόνα που περιέχει κείμενο, στιγμιότυπο οθόνης, αεροσκάφος, ουρανός&#10;&#10;Περιγραφή που δημιουργήθηκε αυτόματα">
            <a:extLst>
              <a:ext uri="{FF2B5EF4-FFF2-40B4-BE49-F238E27FC236}">
                <a16:creationId xmlns:a16="http://schemas.microsoft.com/office/drawing/2014/main" id="{84569B90-B7BE-D819-BA79-8EC3F703D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1490" y="1056303"/>
            <a:ext cx="4350691" cy="4640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593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8E9205-B1D8-4CF3-2BE9-9D1B65C64968}"/>
              </a:ext>
            </a:extLst>
          </p:cNvPr>
          <p:cNvSpPr txBox="1"/>
          <p:nvPr/>
        </p:nvSpPr>
        <p:spPr>
          <a:xfrm>
            <a:off x="728663" y="1422400"/>
            <a:ext cx="5367337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Σελίδα επικοινωνίας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12" y="638849"/>
            <a:ext cx="5505449" cy="547564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Εικόνα 4">
            <a:extLst>
              <a:ext uri="{FF2B5EF4-FFF2-40B4-BE49-F238E27FC236}">
                <a16:creationId xmlns:a16="http://schemas.microsoft.com/office/drawing/2014/main" id="{5B191B0D-86AF-EC3C-5DCC-4B148E9FA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8676" y="1056303"/>
            <a:ext cx="4536320" cy="4640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942664"/>
      </p:ext>
    </p:extLst>
  </p:cSld>
  <p:clrMapOvr>
    <a:masterClrMapping/>
  </p:clrMapOvr>
</p:sld>
</file>

<file path=ppt/theme/theme1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71</Words>
  <Application>Microsoft Office PowerPoint</Application>
  <PresentationFormat>Ευρεία οθόνη</PresentationFormat>
  <Paragraphs>13</Paragraphs>
  <Slides>8</Slides>
  <Notes>0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3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Θέμα του Office</vt:lpstr>
      <vt:lpstr>Ομάδα 4  Ιστοσελίδα Δισκογραφικής Εταιρείας</vt:lpstr>
      <vt:lpstr>Παραδοχές:</vt:lpstr>
      <vt:lpstr>Μικρόκοσμος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Ομάδα 4  Ιστοσελίδα Δισκογραφικής Εταιρείας</dc:title>
  <dc:creator>kostas tsampras</dc:creator>
  <cp:lastModifiedBy>kostas tsampras</cp:lastModifiedBy>
  <cp:revision>1</cp:revision>
  <dcterms:created xsi:type="dcterms:W3CDTF">2024-03-31T11:48:25Z</dcterms:created>
  <dcterms:modified xsi:type="dcterms:W3CDTF">2024-03-31T12:26:55Z</dcterms:modified>
</cp:coreProperties>
</file>

<file path=docProps/thumbnail.jpeg>
</file>